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tiff>
</file>

<file path=ppt/media/image5.jpg>
</file>

<file path=ppt/media/image6.tiff>
</file>

<file path=ppt/media/image7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933350-F90F-6143-935F-FBF237AC1380}" type="datetimeFigureOut">
              <a:rPr lang="en-US" smtClean="0"/>
              <a:t>4/7/19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187F1-EEDC-7841-870F-19B1C438B0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61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732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004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98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74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90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85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269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09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60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533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670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1021F-F07A-1347-9F5A-CE16434F343D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4A088-95C8-D043-9976-A293F40E3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0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tiff"/><Relationship Id="rId6" Type="http://schemas.openxmlformats.org/officeDocument/2006/relationships/image" Target="../media/image5.jpg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jpg"/><Relationship Id="rId10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37" y="490537"/>
            <a:ext cx="1901952" cy="19019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4" y="490537"/>
            <a:ext cx="1901952" cy="19019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1" t="22265" r="44615" b="50000"/>
          <a:stretch/>
        </p:blipFill>
        <p:spPr>
          <a:xfrm>
            <a:off x="6573963" y="490537"/>
            <a:ext cx="1901952" cy="1901952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 rotWithShape="1">
          <a:blip r:embed="rId5"/>
          <a:srcRect l="64226" t="4462" r="9838" b="62909"/>
          <a:stretch/>
        </p:blipFill>
        <p:spPr>
          <a:xfrm>
            <a:off x="8649899" y="490537"/>
            <a:ext cx="1901952" cy="19019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0" r="19998" b="54688"/>
          <a:stretch/>
        </p:blipFill>
        <p:spPr>
          <a:xfrm>
            <a:off x="3952874" y="2846559"/>
            <a:ext cx="1901952" cy="19019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/>
          <a:srcRect l="24998" r="44671" b="58878"/>
          <a:stretch/>
        </p:blipFill>
        <p:spPr>
          <a:xfrm>
            <a:off x="6575172" y="2846559"/>
            <a:ext cx="1900743" cy="190195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8"/>
          <a:srcRect l="20638" t="17738" r="45959" b="58249"/>
          <a:stretch/>
        </p:blipFill>
        <p:spPr>
          <a:xfrm>
            <a:off x="8793676" y="2760062"/>
            <a:ext cx="1905000" cy="19019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95" t="36878" r="14976" b="14126"/>
          <a:stretch/>
        </p:blipFill>
        <p:spPr>
          <a:xfrm>
            <a:off x="1328737" y="490537"/>
            <a:ext cx="1901952" cy="19019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37" y="2846559"/>
            <a:ext cx="1901952" cy="190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84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Alberto</dc:creator>
  <cp:lastModifiedBy>Li, Alberto</cp:lastModifiedBy>
  <cp:revision>5</cp:revision>
  <dcterms:created xsi:type="dcterms:W3CDTF">2019-04-07T01:05:10Z</dcterms:created>
  <dcterms:modified xsi:type="dcterms:W3CDTF">2019-04-07T06:10:14Z</dcterms:modified>
</cp:coreProperties>
</file>

<file path=docProps/thumbnail.jpeg>
</file>